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71" r:id="rId2"/>
    <p:sldId id="272" r:id="rId3"/>
    <p:sldId id="273" r:id="rId4"/>
    <p:sldId id="274" r:id="rId5"/>
    <p:sldId id="275" r:id="rId6"/>
    <p:sldId id="276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83" autoAdjust="0"/>
    <p:restoredTop sz="94660"/>
  </p:normalViewPr>
  <p:slideViewPr>
    <p:cSldViewPr snapToGrid="0">
      <p:cViewPr varScale="1">
        <p:scale>
          <a:sx n="49" d="100"/>
          <a:sy n="49" d="100"/>
        </p:scale>
        <p:origin x="61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6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57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58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59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854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0619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198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610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194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555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2952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353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8449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183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487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627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3697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208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9183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097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03937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194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84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3B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Title 104867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altLang="en-US" b="1"/>
              <a:t>संयुक्त</a:t>
            </a:r>
            <a:r>
              <a:rPr lang="en-US" altLang="en-US" b="1"/>
              <a:t> राष्ट्र संघ</a:t>
            </a:r>
            <a:br>
              <a:rPr lang="en-US" altLang="en-US" b="1"/>
            </a:br>
            <a:r>
              <a:rPr lang="en-US" altLang="en-US" b="1"/>
              <a:t>United Nations</a:t>
            </a:r>
            <a:endParaRPr lang="en-IN"/>
          </a:p>
        </p:txBody>
      </p:sp>
      <p:sp>
        <p:nvSpPr>
          <p:cNvPr id="1048674" name="Subtitle 104867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itle 104867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b="1"/>
              <a:t>संयुक्त</a:t>
            </a:r>
            <a:r>
              <a:rPr lang="en-US" altLang="en-US" b="1"/>
              <a:t> राष्ट्र संघ </a:t>
            </a:r>
            <a:r>
              <a:rPr lang="en-IN" altLang="en-US" b="1"/>
              <a:t>के</a:t>
            </a:r>
            <a:r>
              <a:rPr lang="en-US" altLang="en-US" b="1"/>
              <a:t> </a:t>
            </a:r>
            <a:r>
              <a:rPr lang="en-IN" altLang="en-US" b="1"/>
              <a:t>सिद्धांत</a:t>
            </a:r>
            <a:endParaRPr lang="en-IN"/>
          </a:p>
        </p:txBody>
      </p:sp>
      <p:sp>
        <p:nvSpPr>
          <p:cNvPr id="1048676" name="Content Placeholder 104867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3600"/>
              <a:t>सार्वभौमिक</a:t>
            </a:r>
            <a:r>
              <a:rPr lang="en-US" altLang="en-US" sz="3600"/>
              <a:t> </a:t>
            </a:r>
            <a:r>
              <a:rPr lang="en-IN" altLang="en-US" sz="3600"/>
              <a:t>समानता</a:t>
            </a:r>
            <a:endParaRPr lang="en-IN"/>
          </a:p>
          <a:p>
            <a:r>
              <a:rPr lang="en-IN" altLang="en-US" sz="3600" b="1"/>
              <a:t>सदभावना</a:t>
            </a:r>
            <a:endParaRPr lang="en-IN"/>
          </a:p>
          <a:p>
            <a:r>
              <a:rPr lang="en-IN" altLang="en-US" sz="3600" b="1"/>
              <a:t>विवादों</a:t>
            </a:r>
            <a:r>
              <a:rPr lang="en-US" altLang="en-US" sz="3600" b="1"/>
              <a:t> </a:t>
            </a:r>
            <a:r>
              <a:rPr lang="en-IN" altLang="en-US" sz="3600" b="1"/>
              <a:t>का</a:t>
            </a:r>
            <a:r>
              <a:rPr lang="en-US" altLang="en-US" sz="3600" b="1"/>
              <a:t> </a:t>
            </a:r>
            <a:r>
              <a:rPr lang="en-IN" altLang="en-US" sz="3600" b="1"/>
              <a:t>शांतिपूर्ण</a:t>
            </a:r>
            <a:r>
              <a:rPr lang="en-US" altLang="en-US" sz="3600" b="1"/>
              <a:t> </a:t>
            </a:r>
            <a:r>
              <a:rPr lang="en-IN" altLang="en-US" sz="3600" b="1"/>
              <a:t>समाधान</a:t>
            </a:r>
            <a:endParaRPr lang="en-IN"/>
          </a:p>
          <a:p>
            <a:r>
              <a:rPr lang="en-IN" altLang="en-US" sz="3600" b="1"/>
              <a:t>धमकी</a:t>
            </a:r>
            <a:r>
              <a:rPr lang="en-US" altLang="en-US" sz="3600" b="1"/>
              <a:t> </a:t>
            </a:r>
            <a:r>
              <a:rPr lang="en-IN" altLang="en-US" sz="3600" b="1"/>
              <a:t>अथवा</a:t>
            </a:r>
            <a:r>
              <a:rPr lang="en-US" altLang="en-US" sz="3600" b="1"/>
              <a:t> </a:t>
            </a:r>
            <a:r>
              <a:rPr lang="en-IN" altLang="en-US" sz="3600" b="1"/>
              <a:t>बल</a:t>
            </a:r>
            <a:r>
              <a:rPr lang="en-US" altLang="en-US" sz="3600" b="1"/>
              <a:t> </a:t>
            </a:r>
            <a:r>
              <a:rPr lang="en-IN" altLang="en-US" sz="3600" b="1"/>
              <a:t>प्रयोग</a:t>
            </a:r>
            <a:r>
              <a:rPr lang="en-US" altLang="en-US" sz="3600" b="1"/>
              <a:t> </a:t>
            </a:r>
            <a:r>
              <a:rPr lang="en-IN" altLang="en-US" sz="3600" b="1"/>
              <a:t>का</a:t>
            </a:r>
            <a:r>
              <a:rPr lang="en-US" altLang="en-US" sz="3600" b="1"/>
              <a:t> </a:t>
            </a:r>
            <a:r>
              <a:rPr lang="en-IN" altLang="en-US" sz="3600" b="1"/>
              <a:t>निषेध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Title 104867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78" name="Content Placeholder 104867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altLang="en-US" sz="4400" b="1"/>
              <a:t>सहायता</a:t>
            </a:r>
            <a:endParaRPr lang="en-IN"/>
          </a:p>
          <a:p>
            <a:endParaRPr lang="en-IN"/>
          </a:p>
          <a:p>
            <a:r>
              <a:rPr lang="en-IN" altLang="en-US" sz="4400" b="1"/>
              <a:t>ग़ैर सदस्य</a:t>
            </a:r>
            <a:r>
              <a:rPr lang="en-US" altLang="en-US" sz="4400" b="1"/>
              <a:t> </a:t>
            </a:r>
            <a:r>
              <a:rPr lang="en-IN" altLang="en-US" sz="4400" b="1"/>
              <a:t>राष्ट्रों</a:t>
            </a:r>
            <a:r>
              <a:rPr lang="en-US" altLang="en-US" sz="4400" b="1"/>
              <a:t> </a:t>
            </a:r>
            <a:r>
              <a:rPr lang="en-IN" altLang="en-US" sz="4400" b="1"/>
              <a:t>से</a:t>
            </a:r>
            <a:r>
              <a:rPr lang="en-US" altLang="en-US" sz="4400" b="1"/>
              <a:t> </a:t>
            </a:r>
            <a:r>
              <a:rPr lang="en-IN" altLang="en-US" sz="4400" b="1"/>
              <a:t>सम्बंधित</a:t>
            </a:r>
            <a:r>
              <a:rPr lang="en-US" altLang="en-US" sz="4400" b="1"/>
              <a:t> </a:t>
            </a:r>
            <a:r>
              <a:rPr lang="en-IN" altLang="en-US" sz="4400" b="1"/>
              <a:t>सिद्धांत</a:t>
            </a:r>
            <a:endParaRPr lang="en-IN"/>
          </a:p>
          <a:p>
            <a:endParaRPr lang="en-IN"/>
          </a:p>
          <a:p>
            <a:r>
              <a:rPr lang="en-IN" altLang="en-US" sz="4400" b="1"/>
              <a:t>घरेलू</a:t>
            </a:r>
            <a:r>
              <a:rPr lang="en-US" altLang="en-US" sz="4400" b="1"/>
              <a:t> </a:t>
            </a:r>
            <a:r>
              <a:rPr lang="en-IN" altLang="en-US" sz="4400" b="1"/>
              <a:t>क्षेत्राधिकार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Title 104867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b="1"/>
              <a:t>संयुक्त</a:t>
            </a:r>
            <a:r>
              <a:rPr lang="en-US" altLang="en-US" b="1"/>
              <a:t> राष्ट्र संघ </a:t>
            </a:r>
            <a:r>
              <a:rPr lang="en-IN" altLang="en-US" b="1"/>
              <a:t>का</a:t>
            </a:r>
            <a:r>
              <a:rPr lang="en-US" altLang="en-US" b="1"/>
              <a:t> </a:t>
            </a:r>
            <a:r>
              <a:rPr lang="en-IN" altLang="en-US" b="1"/>
              <a:t>संगठन</a:t>
            </a:r>
            <a:endParaRPr lang="en-IN"/>
          </a:p>
        </p:txBody>
      </p:sp>
      <p:sp>
        <p:nvSpPr>
          <p:cNvPr id="1048680" name="Content Placeholder 1048679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altLang="en-US" sz="3600" b="1"/>
              <a:t>महासभा</a:t>
            </a:r>
            <a:endParaRPr lang="en-IN"/>
          </a:p>
          <a:p>
            <a:r>
              <a:rPr lang="en-IN" altLang="en-US" sz="3600" b="1"/>
              <a:t>सदस्य</a:t>
            </a:r>
            <a:r>
              <a:rPr lang="en-US" altLang="en-US" sz="3600" b="1"/>
              <a:t>-193</a:t>
            </a:r>
            <a:endParaRPr lang="en-IN"/>
          </a:p>
          <a:p>
            <a:endParaRPr lang="en-IN"/>
          </a:p>
          <a:p>
            <a:r>
              <a:rPr lang="en-IN" altLang="en-US" sz="4400" b="0"/>
              <a:t>सुरक्षा</a:t>
            </a:r>
            <a:r>
              <a:rPr lang="en-US" altLang="en-US" sz="4400" b="0"/>
              <a:t> परिषद</a:t>
            </a:r>
            <a:endParaRPr lang="en-IN"/>
          </a:p>
          <a:p>
            <a:r>
              <a:rPr lang="en-IN" altLang="en-US" sz="4400" b="0"/>
              <a:t>सदस्य</a:t>
            </a:r>
            <a:r>
              <a:rPr lang="en-US" altLang="en-US" sz="4400" b="0"/>
              <a:t>- 15</a:t>
            </a:r>
            <a:endParaRPr lang="en-IN"/>
          </a:p>
          <a:p>
            <a:r>
              <a:rPr lang="en-US" altLang="en-US" sz="4400" b="0"/>
              <a:t>(</a:t>
            </a:r>
            <a:r>
              <a:rPr lang="en-IN" altLang="en-US" sz="4400" b="0"/>
              <a:t>स्थायी</a:t>
            </a:r>
            <a:r>
              <a:rPr lang="en-US" altLang="en-US" sz="4400" b="0"/>
              <a:t>-5, </a:t>
            </a:r>
            <a:r>
              <a:rPr lang="en-IN" altLang="en-US" sz="4400" b="0"/>
              <a:t>अस्थायी</a:t>
            </a:r>
            <a:r>
              <a:rPr lang="en-US" altLang="en-US" sz="4400" b="0"/>
              <a:t>-10)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Title 104868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82" name="Content Placeholder 1048681"/>
          <p:cNvSpPr>
            <a:spLocks noGrp="1"/>
          </p:cNvSpPr>
          <p:nvPr>
            <p:ph idx="1"/>
          </p:nvPr>
        </p:nvSpPr>
        <p:spPr/>
        <p:txBody>
          <a:bodyPr>
            <a:normAutofit fontScale="66786" lnSpcReduction="20000"/>
          </a:bodyPr>
          <a:lstStyle/>
          <a:p>
            <a:r>
              <a:rPr lang="en-IN" altLang="en-US" sz="4000" b="1"/>
              <a:t>आर्थिक</a:t>
            </a:r>
            <a:r>
              <a:rPr lang="en-US" altLang="en-US" sz="4000" b="1"/>
              <a:t> </a:t>
            </a:r>
            <a:r>
              <a:rPr lang="en-IN" altLang="en-US" sz="4000" b="1"/>
              <a:t>तथा</a:t>
            </a:r>
            <a:r>
              <a:rPr lang="en-US" altLang="en-US" sz="4000" b="1"/>
              <a:t> सामाजिक </a:t>
            </a:r>
            <a:r>
              <a:rPr lang="en-IN" altLang="en-US" sz="4000" b="1"/>
              <a:t>परिषद्</a:t>
            </a:r>
            <a:endParaRPr lang="en-IN"/>
          </a:p>
          <a:p>
            <a:r>
              <a:rPr lang="en-IN" altLang="en-US" sz="4000" b="1"/>
              <a:t>सदस्य</a:t>
            </a:r>
            <a:r>
              <a:rPr lang="en-US" altLang="en-US" sz="4000" b="1"/>
              <a:t>-54</a:t>
            </a:r>
            <a:endParaRPr lang="en-IN"/>
          </a:p>
          <a:p>
            <a:endParaRPr lang="en-IN"/>
          </a:p>
          <a:p>
            <a:r>
              <a:rPr lang="en-IN" altLang="en-US" sz="4000" b="1"/>
              <a:t>टृस्टीशिप</a:t>
            </a:r>
            <a:r>
              <a:rPr lang="en-US" altLang="en-US" sz="4000" b="1"/>
              <a:t> </a:t>
            </a:r>
            <a:r>
              <a:rPr lang="en-IN" altLang="en-US" sz="4000" b="1"/>
              <a:t>कौंसिल</a:t>
            </a:r>
            <a:endParaRPr lang="en-IN"/>
          </a:p>
          <a:p>
            <a:endParaRPr lang="en-IN"/>
          </a:p>
          <a:p>
            <a:r>
              <a:rPr lang="en-IN" altLang="en-US" sz="4000" b="1"/>
              <a:t>अन्तर्राष्ट्रीय</a:t>
            </a:r>
            <a:r>
              <a:rPr lang="en-US" altLang="en-US" sz="4000" b="1"/>
              <a:t> </a:t>
            </a:r>
            <a:r>
              <a:rPr lang="en-IN" altLang="en-US" sz="4000" b="1"/>
              <a:t>न्यायायल</a:t>
            </a:r>
            <a:endParaRPr lang="en-IN"/>
          </a:p>
          <a:p>
            <a:endParaRPr lang="en-IN"/>
          </a:p>
          <a:p>
            <a:r>
              <a:rPr lang="en-IN" altLang="en-US" sz="4000" b="1"/>
              <a:t>सचिवालय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Title 104868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84" name="Content Placeholder 104868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/>
              <a:t>Thanks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</TotalTime>
  <Words>62</Words>
  <Application>Microsoft Office PowerPoint</Application>
  <PresentationFormat>On-screen Show (4:3)</PresentationFormat>
  <Paragraphs>27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方正舒体</vt:lpstr>
      <vt:lpstr>Garamond</vt:lpstr>
      <vt:lpstr>Organic</vt:lpstr>
      <vt:lpstr>संयुक्त राष्ट्र संघ United Nations</vt:lpstr>
      <vt:lpstr>संयुक्त राष्ट्र संघ के सिद्धांत</vt:lpstr>
      <vt:lpstr>PowerPoint Presentation</vt:lpstr>
      <vt:lpstr>संयुक्त राष्ट्र संघ का संगठन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B.A. 3rd Year    Pols-302</dc:title>
  <dc:creator>Redmi Note 4</dc:creator>
  <cp:lastModifiedBy>gt</cp:lastModifiedBy>
  <cp:revision>3</cp:revision>
  <dcterms:created xsi:type="dcterms:W3CDTF">2015-05-11T11:30:45Z</dcterms:created>
  <dcterms:modified xsi:type="dcterms:W3CDTF">2022-07-30T06:13:06Z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01f0aaab067747eea761c8d82a575e81</vt:lpwstr>
  </property>
</Properties>
</file>